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8" r:id="rId3"/>
    <p:sldId id="258" r:id="rId4"/>
    <p:sldId id="259" r:id="rId5"/>
    <p:sldId id="260" r:id="rId6"/>
    <p:sldId id="264" r:id="rId7"/>
    <p:sldId id="266" r:id="rId8"/>
    <p:sldId id="263" r:id="rId9"/>
    <p:sldId id="265" r:id="rId10"/>
    <p:sldId id="262" r:id="rId11"/>
    <p:sldId id="261"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6DD59E-D1EE-4DBF-AC0F-D91007244AD5}" v="10" dt="2025-10-29T19:30:01.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1"/>
    <p:restoredTop sz="80753"/>
  </p:normalViewPr>
  <p:slideViewPr>
    <p:cSldViewPr snapToGrid="0">
      <p:cViewPr varScale="1">
        <p:scale>
          <a:sx n="128" d="100"/>
          <a:sy n="128" d="100"/>
        </p:scale>
        <p:origin x="130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842B1-2A1E-0543-A712-C9FD0583ADD1}"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99AB4-5C2E-494A-A237-5CCDB904CEF5}" type="slidenum">
              <a:rPr lang="en-US" smtClean="0"/>
              <a:t>‹#›</a:t>
            </a:fld>
            <a:endParaRPr lang="en-US"/>
          </a:p>
        </p:txBody>
      </p:sp>
    </p:spTree>
    <p:extLst>
      <p:ext uri="{BB962C8B-B14F-4D97-AF65-F5344CB8AC3E}">
        <p14:creationId xmlns:p14="http://schemas.microsoft.com/office/powerpoint/2010/main" val="647021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psmutual.co.nz/eligiblity-professional-body"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timeshighereducation.com/world-university-rankings/latest/world-rankin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E7A70-0698-B896-4B5A-21BE559B5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111B39-464F-DB22-B89D-F68AF8D49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44163-E3B2-091F-B170-565BD2C20B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t>PPS Mutual is a member-owned life insurer specialising in the professional market.</a:t>
            </a:r>
            <a:br>
              <a:rPr lang="en-NZ" dirty="0"/>
            </a:br>
            <a:br>
              <a:rPr lang="en-NZ" dirty="0"/>
            </a:br>
            <a:r>
              <a:rPr lang="en-NZ" dirty="0"/>
              <a:t>They exist for professionals, such as doctors, lawyers, engineers, and other qualified experts – people with demanding careers and unique risk characteristics. They understand the needs of the professional market and their products are designed to reflect the way professionals work, live and plan for the future.</a:t>
            </a:r>
            <a:br>
              <a:rPr lang="en-NZ" dirty="0"/>
            </a:br>
            <a:br>
              <a:rPr lang="en-NZ" dirty="0"/>
            </a:br>
            <a:r>
              <a:rPr lang="en-NZ" dirty="0"/>
              <a:t>A New Zealand owned and operated mutual company, backed by over 80 years of global experience through the PPS Group in South Africa. </a:t>
            </a:r>
            <a:br>
              <a:rPr lang="en-NZ" dirty="0"/>
            </a:br>
            <a:br>
              <a:rPr lang="en-NZ" dirty="0"/>
            </a:br>
            <a:r>
              <a:rPr lang="en-NZ" dirty="0"/>
              <a:t>As a mutual, they don’t exist to make profit for external shareholders, they share our financial success directly with our members through our unique Profit Share Benefit.</a:t>
            </a:r>
            <a:br>
              <a:rPr lang="en-NZ" dirty="0"/>
            </a:br>
            <a:br>
              <a:rPr lang="en-NZ" dirty="0"/>
            </a:br>
            <a:r>
              <a:rPr lang="en-NZ" dirty="0"/>
              <a:t>When it comes to making important financial decisions, they believe in the value of high-quality independent advice. That’s why you can only access a PPS Mutual insurance policy through a select group of accredited independent financial advisers – like me.</a:t>
            </a:r>
          </a:p>
          <a:p>
            <a:endParaRPr lang="en-US" dirty="0"/>
          </a:p>
        </p:txBody>
      </p:sp>
      <p:sp>
        <p:nvSpPr>
          <p:cNvPr id="4" name="Slide Number Placeholder 3">
            <a:extLst>
              <a:ext uri="{FF2B5EF4-FFF2-40B4-BE49-F238E27FC236}">
                <a16:creationId xmlns:a16="http://schemas.microsoft.com/office/drawing/2014/main" id="{BDA04A91-4E19-FE53-2463-0CB21CD2836A}"/>
              </a:ext>
            </a:extLst>
          </p:cNvPr>
          <p:cNvSpPr>
            <a:spLocks noGrp="1"/>
          </p:cNvSpPr>
          <p:nvPr>
            <p:ph type="sldNum" sz="quarter" idx="5"/>
          </p:nvPr>
        </p:nvSpPr>
        <p:spPr/>
        <p:txBody>
          <a:bodyPr/>
          <a:lstStyle/>
          <a:p>
            <a:fld id="{D2999AB4-5C2E-494A-A237-5CCDB904CEF5}" type="slidenum">
              <a:rPr lang="en-US" smtClean="0"/>
              <a:t>2</a:t>
            </a:fld>
            <a:endParaRPr lang="en-US"/>
          </a:p>
        </p:txBody>
      </p:sp>
    </p:spTree>
    <p:extLst>
      <p:ext uri="{BB962C8B-B14F-4D97-AF65-F5344CB8AC3E}">
        <p14:creationId xmlns:p14="http://schemas.microsoft.com/office/powerpoint/2010/main" val="1862632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NZ" sz="1200" b="0" i="0" dirty="0">
                <a:solidFill>
                  <a:srgbClr val="091E35"/>
                </a:solidFill>
                <a:effectLst/>
                <a:latin typeface="+mn-lt"/>
              </a:rPr>
              <a:t>How it works:</a:t>
            </a:r>
          </a:p>
          <a:p>
            <a:pPr marL="0" indent="0" algn="l">
              <a:buFont typeface="Arial" panose="020B0604020202020204" pitchFamily="34" charset="0"/>
              <a:buNone/>
            </a:pPr>
            <a:endParaRPr lang="en-NZ" sz="1200" b="0" i="0" dirty="0">
              <a:solidFill>
                <a:srgbClr val="091E35"/>
              </a:solidFill>
              <a:effectLst/>
              <a:latin typeface="+mn-lt"/>
            </a:endParaRPr>
          </a:p>
          <a:p>
            <a:pPr marL="171450" indent="-171450" algn="l">
              <a:buFont typeface="Arial" panose="020B0604020202020204" pitchFamily="34" charset="0"/>
              <a:buChar char="•"/>
            </a:pPr>
            <a:r>
              <a:rPr lang="en-NZ" sz="1200" b="0" i="0" dirty="0">
                <a:solidFill>
                  <a:srgbClr val="091E35"/>
                </a:solidFill>
                <a:effectLst/>
                <a:latin typeface="+mn-lt"/>
              </a:rPr>
              <a:t>When you join PPS Mutual as a member by meeting the eligibility requirements and completing the required AML / CFT checks, you are eligible to receive a Profit Share Benefit. </a:t>
            </a:r>
          </a:p>
          <a:p>
            <a:pPr algn="l"/>
            <a:endParaRPr lang="en-NZ" sz="1200" b="0" i="0" dirty="0">
              <a:solidFill>
                <a:srgbClr val="091E35"/>
              </a:solidFill>
              <a:effectLst/>
              <a:latin typeface="+mn-lt"/>
            </a:endParaRPr>
          </a:p>
          <a:p>
            <a:pPr marL="171450" indent="-171450" algn="l">
              <a:buFont typeface="Arial" panose="020B0604020202020204" pitchFamily="34" charset="0"/>
              <a:buChar char="•"/>
            </a:pPr>
            <a:r>
              <a:rPr lang="en-NZ" sz="1200" b="0" i="0" dirty="0">
                <a:solidFill>
                  <a:srgbClr val="091E35"/>
                </a:solidFill>
                <a:effectLst/>
                <a:latin typeface="+mn-lt"/>
              </a:rPr>
              <a:t>There is no additional premium required.  Each year, the Board of PPS Mutual may exercise its discretion to make a Profit Share Benefit allocation to members based on the financial performance of the PPS Mutual business, investment earnings on assets supporting Profit Share Benefits, and the capital needs of the business.</a:t>
            </a:r>
          </a:p>
          <a:p>
            <a:pPr algn="l"/>
            <a:endParaRPr lang="en-NZ" sz="1200" b="0" i="0" dirty="0">
              <a:solidFill>
                <a:srgbClr val="091E35"/>
              </a:solidFill>
              <a:effectLst/>
              <a:latin typeface="+mn-lt"/>
            </a:endParaRPr>
          </a:p>
          <a:p>
            <a:pPr marL="171450" indent="-171450" algn="l">
              <a:buFont typeface="Arial" panose="020B0604020202020204" pitchFamily="34" charset="0"/>
              <a:buChar char="•"/>
            </a:pPr>
            <a:r>
              <a:rPr lang="en-NZ" sz="1200" b="0" i="0" dirty="0">
                <a:solidFill>
                  <a:srgbClr val="091E35"/>
                </a:solidFill>
                <a:effectLst/>
                <a:latin typeface="+mn-lt"/>
              </a:rPr>
              <a:t>Profit Share Benefit allocations are discretionary and expected to change over time. Allocations may be positive, nil, or negative, which means that your Profit Share Benefit may change after each allocation is made.</a:t>
            </a:r>
          </a:p>
          <a:p>
            <a:pPr algn="l"/>
            <a:endParaRPr lang="en-NZ" sz="1200" b="0" i="0" dirty="0">
              <a:solidFill>
                <a:srgbClr val="091E35"/>
              </a:solidFill>
              <a:effectLst/>
              <a:latin typeface="+mn-lt"/>
            </a:endParaRPr>
          </a:p>
          <a:p>
            <a:pPr marL="171450" indent="-171450" algn="l">
              <a:buFont typeface="Arial" panose="020B0604020202020204" pitchFamily="34" charset="0"/>
              <a:buChar char="•"/>
            </a:pPr>
            <a:r>
              <a:rPr lang="en-NZ" sz="1200" b="0" i="0" dirty="0">
                <a:solidFill>
                  <a:srgbClr val="091E35"/>
                </a:solidFill>
                <a:effectLst/>
                <a:latin typeface="+mn-lt"/>
              </a:rPr>
              <a:t>If you cancel your PPS Mutual insurance policy, your Profit Share Benefit may be reallocated to other PPS Mutual members unless you have been a member for at least five years and your Profit Share Benefit exceeds $1,000.</a:t>
            </a:r>
          </a:p>
        </p:txBody>
      </p:sp>
      <p:sp>
        <p:nvSpPr>
          <p:cNvPr id="4" name="Slide Number Placeholder 3"/>
          <p:cNvSpPr>
            <a:spLocks noGrp="1"/>
          </p:cNvSpPr>
          <p:nvPr>
            <p:ph type="sldNum" sz="quarter" idx="5"/>
          </p:nvPr>
        </p:nvSpPr>
        <p:spPr/>
        <p:txBody>
          <a:bodyPr/>
          <a:lstStyle/>
          <a:p>
            <a:fld id="{D2999AB4-5C2E-494A-A237-5CCDB904CEF5}" type="slidenum">
              <a:rPr lang="en-US" smtClean="0"/>
              <a:t>11</a:t>
            </a:fld>
            <a:endParaRPr lang="en-US"/>
          </a:p>
        </p:txBody>
      </p:sp>
    </p:spTree>
    <p:extLst>
      <p:ext uri="{BB962C8B-B14F-4D97-AF65-F5344CB8AC3E}">
        <p14:creationId xmlns:p14="http://schemas.microsoft.com/office/powerpoint/2010/main" val="110816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baseline="0" dirty="0">
                <a:solidFill>
                  <a:schemeClr val="tx1"/>
                </a:solidFill>
                <a:latin typeface="+mn-lt"/>
                <a:ea typeface="+mn-ea"/>
                <a:cs typeface="+mn-cs"/>
              </a:rPr>
              <a:t>The Professional Provident Society of South Africa was founded in 1941 by a group of dentists who believed in a better, fairer model of protection. That belief led to the creation of what is now the largest mutual financial services company in South Africa, trusted by over 150,000 professionals like you.  </a:t>
            </a:r>
          </a:p>
        </p:txBody>
      </p:sp>
      <p:sp>
        <p:nvSpPr>
          <p:cNvPr id="4" name="Slide Number Placeholder 3"/>
          <p:cNvSpPr>
            <a:spLocks noGrp="1"/>
          </p:cNvSpPr>
          <p:nvPr>
            <p:ph type="sldNum" sz="quarter" idx="5"/>
          </p:nvPr>
        </p:nvSpPr>
        <p:spPr/>
        <p:txBody>
          <a:bodyPr/>
          <a:lstStyle/>
          <a:p>
            <a:fld id="{D2999AB4-5C2E-494A-A237-5CCDB904CEF5}" type="slidenum">
              <a:rPr lang="en-US" smtClean="0"/>
              <a:t>3</a:t>
            </a:fld>
            <a:endParaRPr lang="en-US"/>
          </a:p>
        </p:txBody>
      </p:sp>
    </p:spTree>
    <p:extLst>
      <p:ext uri="{BB962C8B-B14F-4D97-AF65-F5344CB8AC3E}">
        <p14:creationId xmlns:p14="http://schemas.microsoft.com/office/powerpoint/2010/main" val="2609702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baseline="0" dirty="0">
                <a:solidFill>
                  <a:schemeClr val="tx1"/>
                </a:solidFill>
                <a:latin typeface="+mn-lt"/>
                <a:ea typeface="+mn-ea"/>
                <a:cs typeface="+mn-cs"/>
              </a:rPr>
              <a:t>Based on the belief that mutuality is the better way to do business, PPS South Africa has shared their proven model for protecting the professional community, with PPS Mutual Australia launching in 2016. PPS Mutual Australia now protects almost 15,000 professionals with life insurance cover designed to meet the needs of the local market.  </a:t>
            </a:r>
          </a:p>
        </p:txBody>
      </p:sp>
      <p:sp>
        <p:nvSpPr>
          <p:cNvPr id="4" name="Slide Number Placeholder 3"/>
          <p:cNvSpPr>
            <a:spLocks noGrp="1"/>
          </p:cNvSpPr>
          <p:nvPr>
            <p:ph type="sldNum" sz="quarter" idx="5"/>
          </p:nvPr>
        </p:nvSpPr>
        <p:spPr/>
        <p:txBody>
          <a:bodyPr/>
          <a:lstStyle/>
          <a:p>
            <a:fld id="{D2999AB4-5C2E-494A-A237-5CCDB904CEF5}" type="slidenum">
              <a:rPr lang="en-US" smtClean="0"/>
              <a:t>4</a:t>
            </a:fld>
            <a:endParaRPr lang="en-US"/>
          </a:p>
        </p:txBody>
      </p:sp>
    </p:spTree>
    <p:extLst>
      <p:ext uri="{BB962C8B-B14F-4D97-AF65-F5344CB8AC3E}">
        <p14:creationId xmlns:p14="http://schemas.microsoft.com/office/powerpoint/2010/main" val="405188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baseline="0" dirty="0">
                <a:solidFill>
                  <a:schemeClr val="tx1"/>
                </a:solidFill>
                <a:latin typeface="+mn-lt"/>
                <a:ea typeface="+mn-ea"/>
                <a:cs typeface="+mn-cs"/>
              </a:rPr>
              <a:t>Now PPS is bringing the mutual model to New Zealand. The local PPS Mutual team is proud to bring this NZ owned and operated model to Kiwi professionals via our select group of accredited advisers. For those eligible for membership, we offer specialist protection, long-term value, and the opportunity to share in financial success through our Profit Share Benefit. </a:t>
            </a: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D2999AB4-5C2E-494A-A237-5CCDB904CEF5}" type="slidenum">
              <a:rPr lang="en-US" smtClean="0"/>
              <a:t>5</a:t>
            </a:fld>
            <a:endParaRPr lang="en-US"/>
          </a:p>
        </p:txBody>
      </p:sp>
    </p:spTree>
    <p:extLst>
      <p:ext uri="{BB962C8B-B14F-4D97-AF65-F5344CB8AC3E}">
        <p14:creationId xmlns:p14="http://schemas.microsoft.com/office/powerpoint/2010/main" val="1200821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u="none" strike="noStrike" kern="1200" baseline="0" dirty="0">
                <a:solidFill>
                  <a:schemeClr val="tx1"/>
                </a:solidFill>
                <a:latin typeface="+mn-lt"/>
                <a:ea typeface="+mn-ea"/>
                <a:cs typeface="+mn-cs"/>
              </a:rPr>
              <a:t>As a mutual, PPS is owned by members rather than shareholders. At their core they exist for a single purpose – to serve members and be there when they need us most (Protecting what matters, together). The PPS Group operates as a network of independent mutuals, under a single PPS brand. New Zealand members can take comfort that every decision is made in the best interest of New Zealand members, with local support, management and oversight. </a:t>
            </a:r>
            <a:endParaRPr lang="en-US" b="0" dirty="0">
              <a:ea typeface="Calibri"/>
              <a:cs typeface="Calibri"/>
            </a:endParaRPr>
          </a:p>
        </p:txBody>
      </p:sp>
      <p:sp>
        <p:nvSpPr>
          <p:cNvPr id="4" name="Slide Number Placeholder 3"/>
          <p:cNvSpPr>
            <a:spLocks noGrp="1"/>
          </p:cNvSpPr>
          <p:nvPr>
            <p:ph type="sldNum" sz="quarter" idx="5"/>
          </p:nvPr>
        </p:nvSpPr>
        <p:spPr/>
        <p:txBody>
          <a:bodyPr/>
          <a:lstStyle/>
          <a:p>
            <a:fld id="{D2999AB4-5C2E-494A-A237-5CCDB904CEF5}" type="slidenum">
              <a:rPr lang="en-US" smtClean="0"/>
              <a:t>6</a:t>
            </a:fld>
            <a:endParaRPr lang="en-US"/>
          </a:p>
        </p:txBody>
      </p:sp>
    </p:spTree>
    <p:extLst>
      <p:ext uri="{BB962C8B-B14F-4D97-AF65-F5344CB8AC3E}">
        <p14:creationId xmlns:p14="http://schemas.microsoft.com/office/powerpoint/2010/main" val="426141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u="none" strike="noStrike" baseline="0" dirty="0">
                <a:solidFill>
                  <a:schemeClr val="tx1"/>
                </a:solidFill>
                <a:latin typeface="+mn-lt"/>
              </a:rPr>
              <a:t>To join PPS Mutual New Zealand as a member, you must meet </a:t>
            </a:r>
            <a:r>
              <a:rPr lang="en-NZ" sz="1200" b="1" i="0" u="none" strike="noStrike" baseline="0" dirty="0">
                <a:solidFill>
                  <a:schemeClr val="tx1"/>
                </a:solidFill>
                <a:latin typeface="+mn-lt"/>
              </a:rPr>
              <a:t>all three </a:t>
            </a:r>
            <a:r>
              <a:rPr lang="en-NZ" sz="1200" b="0" i="0" u="none" strike="noStrike" baseline="0" dirty="0">
                <a:solidFill>
                  <a:schemeClr val="tx1"/>
                </a:solidFill>
                <a:latin typeface="+mn-lt"/>
              </a:rPr>
              <a:t>of the following eligibility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i="0" u="none" strike="noStrike" baseline="0" dirty="0">
              <a:solidFill>
                <a:schemeClr val="tx1"/>
              </a:solidFill>
              <a:latin typeface="+mn-lt"/>
            </a:endParaRPr>
          </a:p>
          <a:p>
            <a:pPr algn="l">
              <a:buNone/>
            </a:pPr>
            <a:r>
              <a:rPr lang="en-NZ" sz="1200" b="1" i="0" dirty="0">
                <a:solidFill>
                  <a:srgbClr val="091E35"/>
                </a:solidFill>
                <a:effectLst/>
                <a:latin typeface="+mn-lt"/>
              </a:rPr>
              <a:t>1. Be a resident in New Zealand</a:t>
            </a:r>
            <a:endParaRPr lang="en-NZ" sz="1200" b="1" dirty="0">
              <a:solidFill>
                <a:srgbClr val="091E35"/>
              </a:solidFill>
              <a:latin typeface="+mn-lt"/>
            </a:endParaRPr>
          </a:p>
          <a:p>
            <a:pPr algn="l">
              <a:buNone/>
            </a:pPr>
            <a:endParaRPr lang="en-NZ" sz="1200" b="1" i="0" dirty="0">
              <a:solidFill>
                <a:srgbClr val="091E35"/>
              </a:solidFill>
              <a:effectLst/>
              <a:latin typeface="+mn-lt"/>
            </a:endParaRPr>
          </a:p>
          <a:p>
            <a:pPr marL="171450" indent="-171450" algn="l">
              <a:buFont typeface="Arial" panose="020B0604020202020204" pitchFamily="34" charset="0"/>
              <a:buChar char="•"/>
            </a:pPr>
            <a:r>
              <a:rPr lang="en-NZ" sz="1200" b="0" i="0" dirty="0">
                <a:solidFill>
                  <a:srgbClr val="091E35"/>
                </a:solidFill>
                <a:effectLst/>
                <a:latin typeface="+mn-lt"/>
              </a:rPr>
              <a:t>As a New Zealand citizen, or</a:t>
            </a:r>
          </a:p>
          <a:p>
            <a:pPr marL="171450" indent="-171450" algn="l">
              <a:buFont typeface="Arial" panose="020B0604020202020204" pitchFamily="34" charset="0"/>
              <a:buChar char="•"/>
            </a:pPr>
            <a:r>
              <a:rPr lang="en-NZ" sz="1200" b="0" i="0" dirty="0">
                <a:solidFill>
                  <a:srgbClr val="091E35"/>
                </a:solidFill>
                <a:effectLst/>
                <a:latin typeface="+mn-lt"/>
              </a:rPr>
              <a:t>As an Australian citizen, or</a:t>
            </a:r>
          </a:p>
          <a:p>
            <a:pPr marL="171450" indent="-171450" algn="l">
              <a:buFont typeface="Arial" panose="020B0604020202020204" pitchFamily="34" charset="0"/>
              <a:buChar char="•"/>
            </a:pPr>
            <a:r>
              <a:rPr lang="en-NZ" sz="1200" b="0" i="0" dirty="0">
                <a:solidFill>
                  <a:srgbClr val="091E35"/>
                </a:solidFill>
                <a:effectLst/>
                <a:latin typeface="+mn-lt"/>
              </a:rPr>
              <a:t>Under a New Zealand Residence class visa.</a:t>
            </a:r>
          </a:p>
          <a:p>
            <a:pPr marL="171450" indent="-171450" algn="l">
              <a:buFont typeface="Arial" panose="020B0604020202020204" pitchFamily="34" charset="0"/>
              <a:buChar char="•"/>
            </a:pPr>
            <a:endParaRPr lang="en-NZ" sz="1200" b="0" i="0" dirty="0">
              <a:solidFill>
                <a:srgbClr val="091E35"/>
              </a:solidFill>
              <a:effectLst/>
              <a:latin typeface="+mn-lt"/>
            </a:endParaRPr>
          </a:p>
          <a:p>
            <a:pPr algn="l">
              <a:buNone/>
            </a:pPr>
            <a:r>
              <a:rPr lang="en-NZ" sz="1200" b="1" i="0" dirty="0">
                <a:solidFill>
                  <a:srgbClr val="091E35"/>
                </a:solidFill>
                <a:effectLst/>
                <a:latin typeface="+mn-lt"/>
              </a:rPr>
              <a:t>2. You must also satisfy one of these membership pathways:</a:t>
            </a:r>
          </a:p>
          <a:p>
            <a:pPr marL="171450" indent="-171450" algn="l">
              <a:buFont typeface="Arial" panose="020B0604020202020204" pitchFamily="34" charset="0"/>
              <a:buChar char="•"/>
            </a:pPr>
            <a:endParaRPr lang="en-NZ" sz="1200" b="1" i="0" dirty="0">
              <a:solidFill>
                <a:srgbClr val="091E35"/>
              </a:solidFill>
              <a:effectLst/>
              <a:latin typeface="+mn-lt"/>
            </a:endParaRPr>
          </a:p>
          <a:p>
            <a:pPr marL="171450" indent="-171450" algn="l">
              <a:buFont typeface="Arial" panose="020B0604020202020204" pitchFamily="34" charset="0"/>
              <a:buChar char="•"/>
            </a:pPr>
            <a:r>
              <a:rPr lang="en-NZ" sz="1200" b="0" i="0" dirty="0">
                <a:solidFill>
                  <a:srgbClr val="091E35"/>
                </a:solidFill>
                <a:effectLst/>
                <a:latin typeface="+mn-lt"/>
              </a:rPr>
              <a:t>Hold a current membership of at least one of the listed professional bodies (</a:t>
            </a:r>
            <a:r>
              <a:rPr lang="en-NZ" sz="1200" b="0" i="0" u="sng" dirty="0">
                <a:solidFill>
                  <a:srgbClr val="091E35"/>
                </a:solidFill>
                <a:effectLst/>
                <a:latin typeface="+mn-lt"/>
                <a:hlinkClick r:id="rId3"/>
              </a:rPr>
              <a:t>click here</a:t>
            </a:r>
            <a:r>
              <a:rPr lang="en-NZ" sz="1200" b="0" i="0" dirty="0">
                <a:solidFill>
                  <a:srgbClr val="091E35"/>
                </a:solidFill>
                <a:effectLst/>
                <a:latin typeface="+mn-lt"/>
              </a:rPr>
              <a:t> for full list), or,  </a:t>
            </a:r>
          </a:p>
          <a:p>
            <a:pPr marL="171450" indent="-171450" algn="l">
              <a:buFont typeface="Arial" panose="020B0604020202020204" pitchFamily="34" charset="0"/>
              <a:buChar char="•"/>
            </a:pPr>
            <a:endParaRPr lang="en-NZ" sz="1200" b="0" i="0" dirty="0">
              <a:solidFill>
                <a:srgbClr val="091E35"/>
              </a:solidFill>
              <a:effectLst/>
              <a:latin typeface="+mn-lt"/>
            </a:endParaRPr>
          </a:p>
          <a:p>
            <a:pPr marL="171450" indent="-171450" algn="l">
              <a:buFont typeface="Arial" panose="020B0604020202020204" pitchFamily="34" charset="0"/>
              <a:buChar char="•"/>
            </a:pPr>
            <a:r>
              <a:rPr lang="en-NZ" sz="1200" b="0" i="0" dirty="0">
                <a:solidFill>
                  <a:srgbClr val="091E35"/>
                </a:solidFill>
                <a:effectLst/>
                <a:latin typeface="+mn-lt"/>
              </a:rPr>
              <a:t>Hold a four-year degree from a globally recognised university that is registered with the Times Higher Education Group (</a:t>
            </a:r>
            <a:r>
              <a:rPr lang="en-NZ" sz="1200" b="0" i="0" u="sng" dirty="0">
                <a:solidFill>
                  <a:srgbClr val="091E35"/>
                </a:solidFill>
                <a:effectLst/>
                <a:latin typeface="+mn-lt"/>
                <a:hlinkClick r:id="rId4" tooltip="Times Higher Education"/>
              </a:rPr>
              <a:t>https://www.timeshighereducation.com/world-university-rankings/latest/world-ranking</a:t>
            </a:r>
            <a:r>
              <a:rPr lang="en-NZ" sz="1200" b="0" i="0" dirty="0">
                <a:solidFill>
                  <a:srgbClr val="091E35"/>
                </a:solidFill>
                <a:effectLst/>
                <a:latin typeface="+mn-lt"/>
              </a:rPr>
              <a:t>), or,</a:t>
            </a:r>
          </a:p>
          <a:p>
            <a:pPr marL="171450" indent="-171450" algn="l">
              <a:buFont typeface="Arial" panose="020B0604020202020204" pitchFamily="34" charset="0"/>
              <a:buChar char="•"/>
            </a:pPr>
            <a:endParaRPr lang="en-NZ" sz="1200" b="0" i="0" dirty="0">
              <a:solidFill>
                <a:srgbClr val="091E35"/>
              </a:solidFill>
              <a:effectLst/>
              <a:latin typeface="+mn-lt"/>
            </a:endParaRPr>
          </a:p>
          <a:p>
            <a:pPr marL="171450" indent="-171450" algn="l">
              <a:buFont typeface="Arial" panose="020B0604020202020204" pitchFamily="34" charset="0"/>
              <a:buChar char="•"/>
            </a:pPr>
            <a:r>
              <a:rPr lang="en-NZ" sz="1200" b="0" i="0" dirty="0">
                <a:solidFill>
                  <a:srgbClr val="091E35"/>
                </a:solidFill>
                <a:effectLst/>
                <a:latin typeface="+mn-lt"/>
              </a:rPr>
              <a:t>Hold membership (or prior membership) of PPS Mutual in Australia, South Africa or Namibia.</a:t>
            </a:r>
          </a:p>
          <a:p>
            <a:pPr marL="171450" indent="-171450" algn="l">
              <a:buFont typeface="Arial" panose="020B0604020202020204" pitchFamily="34" charset="0"/>
              <a:buChar char="•"/>
            </a:pPr>
            <a:endParaRPr lang="en-NZ" sz="1200" b="0" i="0" dirty="0">
              <a:solidFill>
                <a:srgbClr val="091E35"/>
              </a:solidFill>
              <a:effectLst/>
              <a:latin typeface="+mn-lt"/>
            </a:endParaRPr>
          </a:p>
          <a:p>
            <a:pPr algn="l">
              <a:buNone/>
            </a:pPr>
            <a:r>
              <a:rPr lang="en-NZ" sz="1200" b="1" i="0" dirty="0">
                <a:solidFill>
                  <a:srgbClr val="091E35"/>
                </a:solidFill>
                <a:effectLst/>
                <a:latin typeface="+mn-lt"/>
              </a:rPr>
              <a:t>3. And you must currently work in a professional capacity.</a:t>
            </a:r>
          </a:p>
          <a:p>
            <a:pPr algn="l">
              <a:buNone/>
            </a:pPr>
            <a:endParaRPr lang="en-NZ" sz="1200" b="1" i="0" dirty="0">
              <a:solidFill>
                <a:srgbClr val="091E35"/>
              </a:solidFill>
              <a:effectLst/>
              <a:latin typeface="+mn-lt"/>
            </a:endParaRPr>
          </a:p>
          <a:p>
            <a:pPr marL="171450" indent="-171450" algn="l">
              <a:buFont typeface="Arial" panose="020B0604020202020204" pitchFamily="34" charset="0"/>
              <a:buChar char="•"/>
            </a:pPr>
            <a:r>
              <a:rPr lang="en-NZ" sz="1200" b="0" i="0" dirty="0">
                <a:solidFill>
                  <a:srgbClr val="091E35"/>
                </a:solidFill>
                <a:effectLst/>
                <a:latin typeface="+mn-lt"/>
              </a:rPr>
              <a:t>For example, in a role that utilises your professional qualifications or degree.</a:t>
            </a:r>
          </a:p>
        </p:txBody>
      </p:sp>
      <p:sp>
        <p:nvSpPr>
          <p:cNvPr id="4" name="Slide Number Placeholder 3"/>
          <p:cNvSpPr>
            <a:spLocks noGrp="1"/>
          </p:cNvSpPr>
          <p:nvPr>
            <p:ph type="sldNum" sz="quarter" idx="5"/>
          </p:nvPr>
        </p:nvSpPr>
        <p:spPr/>
        <p:txBody>
          <a:bodyPr/>
          <a:lstStyle/>
          <a:p>
            <a:fld id="{D2999AB4-5C2E-494A-A237-5CCDB904CEF5}" type="slidenum">
              <a:rPr lang="en-US" smtClean="0"/>
              <a:t>7</a:t>
            </a:fld>
            <a:endParaRPr lang="en-US"/>
          </a:p>
        </p:txBody>
      </p:sp>
    </p:spTree>
    <p:extLst>
      <p:ext uri="{BB962C8B-B14F-4D97-AF65-F5344CB8AC3E}">
        <p14:creationId xmlns:p14="http://schemas.microsoft.com/office/powerpoint/2010/main" val="3295217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u="none" strike="noStrike" kern="1200" baseline="0" dirty="0">
                <a:solidFill>
                  <a:schemeClr val="tx1"/>
                </a:solidFill>
                <a:latin typeface="+mn-lt"/>
                <a:ea typeface="+mn-ea"/>
                <a:cs typeface="+mn-cs"/>
              </a:rPr>
              <a:t>PPS Group has been insuring professionals for over 80 years. It is a market they know well and are uniquely positioned to serve. Their modern product suite is designed to cater for the evolving, and often complex, needs of today’s professionals, built with deep insight, global experience and local knowledge in mind. With a proposition focused on protecting professionals like you, you can feel confident knowing you’re sharing risk with like-minded individuals. They don’t try to be everything to everyone. </a:t>
            </a:r>
          </a:p>
        </p:txBody>
      </p:sp>
      <p:sp>
        <p:nvSpPr>
          <p:cNvPr id="4" name="Slide Number Placeholder 3"/>
          <p:cNvSpPr>
            <a:spLocks noGrp="1"/>
          </p:cNvSpPr>
          <p:nvPr>
            <p:ph type="sldNum" sz="quarter" idx="5"/>
          </p:nvPr>
        </p:nvSpPr>
        <p:spPr/>
        <p:txBody>
          <a:bodyPr/>
          <a:lstStyle/>
          <a:p>
            <a:fld id="{D2999AB4-5C2E-494A-A237-5CCDB904CEF5}" type="slidenum">
              <a:rPr lang="en-US" smtClean="0"/>
              <a:t>8</a:t>
            </a:fld>
            <a:endParaRPr lang="en-US"/>
          </a:p>
        </p:txBody>
      </p:sp>
    </p:spTree>
    <p:extLst>
      <p:ext uri="{BB962C8B-B14F-4D97-AF65-F5344CB8AC3E}">
        <p14:creationId xmlns:p14="http://schemas.microsoft.com/office/powerpoint/2010/main" val="863594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Key Features of the PPS Product suite:</a:t>
            </a:r>
          </a:p>
          <a:p>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dirty="0">
                <a:solidFill>
                  <a:srgbClr val="091E35"/>
                </a:solidFill>
                <a:latin typeface="+mn-lt"/>
                <a:cs typeface="Noto Sans"/>
              </a:rPr>
              <a:t>Broad coverage</a:t>
            </a:r>
            <a:r>
              <a:rPr lang="en-NZ" sz="1200" spc="-30" dirty="0">
                <a:solidFill>
                  <a:srgbClr val="091E35"/>
                </a:solidFill>
                <a:latin typeface="+mn-lt"/>
                <a:cs typeface="Noto Sans"/>
              </a:rPr>
              <a:t> </a:t>
            </a:r>
            <a:r>
              <a:rPr lang="en-NZ" sz="1200" dirty="0">
                <a:solidFill>
                  <a:srgbClr val="091E35"/>
                </a:solidFill>
                <a:latin typeface="+mn-lt"/>
                <a:cs typeface="Noto Sans"/>
              </a:rPr>
              <a:t>that</a:t>
            </a:r>
            <a:r>
              <a:rPr lang="en-NZ" sz="1200" spc="-25" dirty="0">
                <a:solidFill>
                  <a:srgbClr val="091E35"/>
                </a:solidFill>
                <a:latin typeface="+mn-lt"/>
                <a:cs typeface="Noto Sans"/>
              </a:rPr>
              <a:t> </a:t>
            </a:r>
            <a:r>
              <a:rPr lang="en-NZ" sz="1200" spc="-10" dirty="0">
                <a:solidFill>
                  <a:srgbClr val="091E35"/>
                </a:solidFill>
                <a:latin typeface="+mn-lt"/>
                <a:cs typeface="Noto Sans"/>
              </a:rPr>
              <a:t>provides </a:t>
            </a:r>
            <a:r>
              <a:rPr lang="en-NZ" sz="1200" dirty="0">
                <a:solidFill>
                  <a:srgbClr val="091E35"/>
                </a:solidFill>
                <a:latin typeface="+mn-lt"/>
                <a:cs typeface="Noto Sans"/>
              </a:rPr>
              <a:t>customers</a:t>
            </a:r>
            <a:r>
              <a:rPr lang="en-NZ" sz="1200" spc="-15" dirty="0">
                <a:solidFill>
                  <a:srgbClr val="091E35"/>
                </a:solidFill>
                <a:latin typeface="+mn-lt"/>
                <a:cs typeface="Noto Sans"/>
              </a:rPr>
              <a:t> </a:t>
            </a:r>
            <a:r>
              <a:rPr lang="en-NZ" sz="1200" dirty="0">
                <a:solidFill>
                  <a:srgbClr val="091E35"/>
                </a:solidFill>
                <a:latin typeface="+mn-lt"/>
                <a:cs typeface="Noto Sans"/>
              </a:rPr>
              <a:t>with</a:t>
            </a:r>
            <a:r>
              <a:rPr lang="en-NZ" sz="1200" spc="-10" dirty="0">
                <a:solidFill>
                  <a:srgbClr val="091E35"/>
                </a:solidFill>
                <a:latin typeface="+mn-lt"/>
                <a:cs typeface="Noto Sans"/>
              </a:rPr>
              <a:t> greater </a:t>
            </a:r>
            <a:r>
              <a:rPr lang="en-NZ" sz="1200" dirty="0">
                <a:solidFill>
                  <a:srgbClr val="091E35"/>
                </a:solidFill>
                <a:latin typeface="+mn-lt"/>
                <a:cs typeface="Noto Sans"/>
              </a:rPr>
              <a:t>certainty</a:t>
            </a:r>
            <a:r>
              <a:rPr lang="en-NZ" sz="1200" spc="-5" dirty="0">
                <a:solidFill>
                  <a:srgbClr val="091E35"/>
                </a:solidFill>
                <a:latin typeface="+mn-lt"/>
                <a:cs typeface="Noto Sans"/>
              </a:rPr>
              <a:t> </a:t>
            </a:r>
            <a:r>
              <a:rPr lang="en-NZ" sz="1200" dirty="0">
                <a:solidFill>
                  <a:srgbClr val="091E35"/>
                </a:solidFill>
                <a:latin typeface="+mn-lt"/>
                <a:cs typeface="Noto Sans"/>
              </a:rPr>
              <a:t>of</a:t>
            </a:r>
            <a:r>
              <a:rPr lang="en-NZ" sz="1200" spc="-5" dirty="0">
                <a:solidFill>
                  <a:srgbClr val="091E35"/>
                </a:solidFill>
                <a:latin typeface="+mn-lt"/>
                <a:cs typeface="Noto Sans"/>
              </a:rPr>
              <a:t> </a:t>
            </a:r>
            <a:r>
              <a:rPr lang="en-NZ" sz="1200" spc="-10" dirty="0">
                <a:solidFill>
                  <a:srgbClr val="091E35"/>
                </a:solidFill>
                <a:latin typeface="+mn-lt"/>
                <a:cs typeface="Noto Sans"/>
              </a:rPr>
              <a:t>outcomes.</a:t>
            </a:r>
            <a:endParaRPr lang="en-NZ" sz="1200" dirty="0">
              <a:latin typeface="+mn-lt"/>
              <a:cs typeface="Noto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dirty="0">
                <a:solidFill>
                  <a:srgbClr val="091E35"/>
                </a:solidFill>
                <a:latin typeface="+mn-lt"/>
                <a:cs typeface="Noto Sans"/>
              </a:rPr>
              <a:t>Higher financial protection to meet the needs of professionals. Cover limits and underwriting guidelines are specifically for these professionals</a:t>
            </a:r>
            <a:endParaRPr lang="en-NZ" sz="1200" dirty="0">
              <a:latin typeface="+mn-lt"/>
              <a:cs typeface="Noto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dirty="0">
                <a:solidFill>
                  <a:srgbClr val="091E35"/>
                </a:solidFill>
                <a:latin typeface="+mn-lt"/>
                <a:cs typeface="Noto Sans"/>
              </a:rPr>
              <a:t>Flexible product choice and fair underwriting options to suit customers needs.</a:t>
            </a:r>
            <a:endParaRPr lang="en-NZ" sz="1200" dirty="0">
              <a:latin typeface="+mn-lt"/>
              <a:cs typeface="Noto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dirty="0">
                <a:solidFill>
                  <a:srgbClr val="091E35"/>
                </a:solidFill>
                <a:latin typeface="+mn-lt"/>
                <a:cs typeface="Noto Sans"/>
              </a:rPr>
              <a:t>Straightforward products and accompanying information to help provide confidence when purchasing insurance.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dirty="0">
                <a:solidFill>
                  <a:srgbClr val="091E35"/>
                </a:solidFill>
                <a:latin typeface="+mn-lt"/>
                <a:cs typeface="Noto Sans"/>
              </a:rPr>
              <a:t>A great feature of PPS Mutual NZ is that associates can be protected. Associates are classified as spouses, dependant children and key business associates and while they may be insured by PPS Mutual, they are not eligible to receive the Profit Share Benefit which is exclusively for members. </a:t>
            </a:r>
            <a:endParaRPr lang="en-NZ" sz="1200" dirty="0">
              <a:latin typeface="+mn-lt"/>
              <a:cs typeface="Noto Sans"/>
            </a:endParaRPr>
          </a:p>
        </p:txBody>
      </p:sp>
      <p:sp>
        <p:nvSpPr>
          <p:cNvPr id="4" name="Slide Number Placeholder 3"/>
          <p:cNvSpPr>
            <a:spLocks noGrp="1"/>
          </p:cNvSpPr>
          <p:nvPr>
            <p:ph type="sldNum" sz="quarter" idx="5"/>
          </p:nvPr>
        </p:nvSpPr>
        <p:spPr/>
        <p:txBody>
          <a:bodyPr/>
          <a:lstStyle/>
          <a:p>
            <a:fld id="{D2999AB4-5C2E-494A-A237-5CCDB904CEF5}" type="slidenum">
              <a:rPr lang="en-US" smtClean="0"/>
              <a:t>9</a:t>
            </a:fld>
            <a:endParaRPr lang="en-US"/>
          </a:p>
        </p:txBody>
      </p:sp>
    </p:spTree>
    <p:extLst>
      <p:ext uri="{BB962C8B-B14F-4D97-AF65-F5344CB8AC3E}">
        <p14:creationId xmlns:p14="http://schemas.microsoft.com/office/powerpoint/2010/main" val="508038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baseline="0" dirty="0">
                <a:solidFill>
                  <a:schemeClr val="tx1"/>
                </a:solidFill>
                <a:latin typeface="+mn-lt"/>
                <a:ea typeface="+mn-ea"/>
                <a:cs typeface="+mn-cs"/>
              </a:rPr>
              <a:t>One of the most distinctive benefits of PPS Mutual is that it pays to be a member. Unlike most modern insurers, PPS Mutual is owned by its members – which means they don’t just provide high-quality life cover and protection, they also share our success. Each year, eligible members receive an allocation to their Profit Share Benefit based on the financial success of the business and other factors, including the premiums paid on your life under our Professionals’ Choice policy, rewarding loyalty and long-term commitment with meaningful value.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u="none" strike="noStrike" kern="1200" baseline="0" dirty="0">
                <a:solidFill>
                  <a:schemeClr val="tx1"/>
                </a:solidFill>
                <a:latin typeface="+mn-lt"/>
                <a:ea typeface="+mn-ea"/>
                <a:cs typeface="+mn-cs"/>
              </a:rPr>
              <a:t>For detailed information make sure you read the Profit Share Benefit Information Sheet which is available on the PPS Mutual website.</a:t>
            </a:r>
          </a:p>
          <a:p>
            <a:r>
              <a:rPr lang="en-NZ"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5"/>
          </p:nvPr>
        </p:nvSpPr>
        <p:spPr/>
        <p:txBody>
          <a:bodyPr/>
          <a:lstStyle/>
          <a:p>
            <a:fld id="{D2999AB4-5C2E-494A-A237-5CCDB904CEF5}" type="slidenum">
              <a:rPr lang="en-US" smtClean="0"/>
              <a:t>10</a:t>
            </a:fld>
            <a:endParaRPr lang="en-US"/>
          </a:p>
        </p:txBody>
      </p:sp>
    </p:spTree>
    <p:extLst>
      <p:ext uri="{BB962C8B-B14F-4D97-AF65-F5344CB8AC3E}">
        <p14:creationId xmlns:p14="http://schemas.microsoft.com/office/powerpoint/2010/main" val="2603664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ED82F-6630-C5D2-7935-9E8CAF8534B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BB351C4-5C69-6E41-5165-9156CC6686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44418F8-1761-D432-AB23-2EE71771635D}"/>
              </a:ext>
            </a:extLst>
          </p:cNvPr>
          <p:cNvSpPr>
            <a:spLocks noGrp="1"/>
          </p:cNvSpPr>
          <p:nvPr>
            <p:ph type="dt" sz="half" idx="10"/>
          </p:nvPr>
        </p:nvSpPr>
        <p:spPr/>
        <p:txBody>
          <a:bodyPr/>
          <a:lstStyle/>
          <a:p>
            <a:fld id="{F91669CE-B30E-DE4F-8F78-23C384930FB7}" type="datetimeFigureOut">
              <a:rPr lang="en-US" smtClean="0"/>
              <a:t>10/30/2025</a:t>
            </a:fld>
            <a:endParaRPr lang="en-US"/>
          </a:p>
        </p:txBody>
      </p:sp>
      <p:sp>
        <p:nvSpPr>
          <p:cNvPr id="5" name="Footer Placeholder 4">
            <a:extLst>
              <a:ext uri="{FF2B5EF4-FFF2-40B4-BE49-F238E27FC236}">
                <a16:creationId xmlns:a16="http://schemas.microsoft.com/office/drawing/2014/main" id="{A8273C11-FCA6-AE79-09CB-F110B92C3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E6F58-26D3-639B-6EDD-D52F6258D513}"/>
              </a:ext>
            </a:extLst>
          </p:cNvPr>
          <p:cNvSpPr>
            <a:spLocks noGrp="1"/>
          </p:cNvSpPr>
          <p:nvPr>
            <p:ph type="sldNum" sz="quarter" idx="12"/>
          </p:nvPr>
        </p:nvSpPr>
        <p:spPr/>
        <p:txBody>
          <a:bodyPr/>
          <a:lstStyle/>
          <a:p>
            <a:fld id="{6FBD44CD-4B8B-5943-BE35-87B161DBE206}" type="slidenum">
              <a:rPr lang="en-US" smtClean="0"/>
              <a:t>‹#›</a:t>
            </a:fld>
            <a:endParaRPr lang="en-US"/>
          </a:p>
        </p:txBody>
      </p:sp>
    </p:spTree>
    <p:extLst>
      <p:ext uri="{BB962C8B-B14F-4D97-AF65-F5344CB8AC3E}">
        <p14:creationId xmlns:p14="http://schemas.microsoft.com/office/powerpoint/2010/main" val="1275103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A66C4-74AE-8B3B-B487-668768875D3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52E3F28-60FD-6C67-0C07-74E09711E3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8014C6-6F56-9967-F1F6-DD37709713C8}"/>
              </a:ext>
            </a:extLst>
          </p:cNvPr>
          <p:cNvSpPr>
            <a:spLocks noGrp="1"/>
          </p:cNvSpPr>
          <p:nvPr>
            <p:ph type="dt" sz="half" idx="10"/>
          </p:nvPr>
        </p:nvSpPr>
        <p:spPr/>
        <p:txBody>
          <a:bodyPr/>
          <a:lstStyle/>
          <a:p>
            <a:fld id="{F91669CE-B30E-DE4F-8F78-23C384930FB7}" type="datetimeFigureOut">
              <a:rPr lang="en-US" smtClean="0"/>
              <a:t>10/30/2025</a:t>
            </a:fld>
            <a:endParaRPr lang="en-US"/>
          </a:p>
        </p:txBody>
      </p:sp>
      <p:sp>
        <p:nvSpPr>
          <p:cNvPr id="5" name="Footer Placeholder 4">
            <a:extLst>
              <a:ext uri="{FF2B5EF4-FFF2-40B4-BE49-F238E27FC236}">
                <a16:creationId xmlns:a16="http://schemas.microsoft.com/office/drawing/2014/main" id="{C86D8CD0-3BE8-3B9C-1F13-27B90FF80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8FB3F-B4EF-3C82-79ED-F6E7E0D28B9C}"/>
              </a:ext>
            </a:extLst>
          </p:cNvPr>
          <p:cNvSpPr>
            <a:spLocks noGrp="1"/>
          </p:cNvSpPr>
          <p:nvPr>
            <p:ph type="sldNum" sz="quarter" idx="12"/>
          </p:nvPr>
        </p:nvSpPr>
        <p:spPr/>
        <p:txBody>
          <a:bodyPr/>
          <a:lstStyle/>
          <a:p>
            <a:fld id="{6FBD44CD-4B8B-5943-BE35-87B161DBE206}" type="slidenum">
              <a:rPr lang="en-US" smtClean="0"/>
              <a:t>‹#›</a:t>
            </a:fld>
            <a:endParaRPr lang="en-US"/>
          </a:p>
        </p:txBody>
      </p:sp>
    </p:spTree>
    <p:extLst>
      <p:ext uri="{BB962C8B-B14F-4D97-AF65-F5344CB8AC3E}">
        <p14:creationId xmlns:p14="http://schemas.microsoft.com/office/powerpoint/2010/main" val="812430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121A81-F27F-F695-1AC9-6CA354CDE9C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A5AA113-4FB3-C052-B4A0-965C41FFC8A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05AB2A-F9B8-4F83-CAE1-6FC276D69F38}"/>
              </a:ext>
            </a:extLst>
          </p:cNvPr>
          <p:cNvSpPr>
            <a:spLocks noGrp="1"/>
          </p:cNvSpPr>
          <p:nvPr>
            <p:ph type="dt" sz="half" idx="10"/>
          </p:nvPr>
        </p:nvSpPr>
        <p:spPr/>
        <p:txBody>
          <a:bodyPr/>
          <a:lstStyle/>
          <a:p>
            <a:fld id="{F91669CE-B30E-DE4F-8F78-23C384930FB7}" type="datetimeFigureOut">
              <a:rPr lang="en-US" smtClean="0"/>
              <a:t>10/30/2025</a:t>
            </a:fld>
            <a:endParaRPr lang="en-US"/>
          </a:p>
        </p:txBody>
      </p:sp>
      <p:sp>
        <p:nvSpPr>
          <p:cNvPr id="5" name="Footer Placeholder 4">
            <a:extLst>
              <a:ext uri="{FF2B5EF4-FFF2-40B4-BE49-F238E27FC236}">
                <a16:creationId xmlns:a16="http://schemas.microsoft.com/office/drawing/2014/main" id="{BA4F9C0A-7425-4175-22EE-2D0B7B857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11105-B248-CAD9-3368-F0C2EAB3E97F}"/>
              </a:ext>
            </a:extLst>
          </p:cNvPr>
          <p:cNvSpPr>
            <a:spLocks noGrp="1"/>
          </p:cNvSpPr>
          <p:nvPr>
            <p:ph type="sldNum" sz="quarter" idx="12"/>
          </p:nvPr>
        </p:nvSpPr>
        <p:spPr/>
        <p:txBody>
          <a:bodyPr/>
          <a:lstStyle/>
          <a:p>
            <a:fld id="{6FBD44CD-4B8B-5943-BE35-87B161DBE206}" type="slidenum">
              <a:rPr lang="en-US" smtClean="0"/>
              <a:t>‹#›</a:t>
            </a:fld>
            <a:endParaRPr lang="en-US"/>
          </a:p>
        </p:txBody>
      </p:sp>
    </p:spTree>
    <p:extLst>
      <p:ext uri="{BB962C8B-B14F-4D97-AF65-F5344CB8AC3E}">
        <p14:creationId xmlns:p14="http://schemas.microsoft.com/office/powerpoint/2010/main" val="2360118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DEED6-B101-BA7E-80B2-7442F9D95D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79B7A-6AB5-3180-7938-403D7FBFD18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05B500-0F23-CC0D-2F7A-626BA3C06855}"/>
              </a:ext>
            </a:extLst>
          </p:cNvPr>
          <p:cNvSpPr>
            <a:spLocks noGrp="1"/>
          </p:cNvSpPr>
          <p:nvPr>
            <p:ph type="dt" sz="half" idx="10"/>
          </p:nvPr>
        </p:nvSpPr>
        <p:spPr/>
        <p:txBody>
          <a:bodyPr/>
          <a:lstStyle/>
          <a:p>
            <a:fld id="{F91669CE-B30E-DE4F-8F78-23C384930FB7}" type="datetimeFigureOut">
              <a:rPr lang="en-US" smtClean="0"/>
              <a:t>10/30/2025</a:t>
            </a:fld>
            <a:endParaRPr lang="en-US"/>
          </a:p>
        </p:txBody>
      </p:sp>
      <p:sp>
        <p:nvSpPr>
          <p:cNvPr id="5" name="Footer Placeholder 4">
            <a:extLst>
              <a:ext uri="{FF2B5EF4-FFF2-40B4-BE49-F238E27FC236}">
                <a16:creationId xmlns:a16="http://schemas.microsoft.com/office/drawing/2014/main" id="{71A394B0-49C6-9EBC-E4AF-BBEFD01F5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961BB-C739-B11B-CEC9-3DDC9F465F20}"/>
              </a:ext>
            </a:extLst>
          </p:cNvPr>
          <p:cNvSpPr>
            <a:spLocks noGrp="1"/>
          </p:cNvSpPr>
          <p:nvPr>
            <p:ph type="sldNum" sz="quarter" idx="12"/>
          </p:nvPr>
        </p:nvSpPr>
        <p:spPr/>
        <p:txBody>
          <a:bodyPr/>
          <a:lstStyle/>
          <a:p>
            <a:fld id="{6FBD44CD-4B8B-5943-BE35-87B161DBE206}" type="slidenum">
              <a:rPr lang="en-US" smtClean="0"/>
              <a:t>‹#›</a:t>
            </a:fld>
            <a:endParaRPr lang="en-US"/>
          </a:p>
        </p:txBody>
      </p:sp>
    </p:spTree>
    <p:extLst>
      <p:ext uri="{BB962C8B-B14F-4D97-AF65-F5344CB8AC3E}">
        <p14:creationId xmlns:p14="http://schemas.microsoft.com/office/powerpoint/2010/main" val="150467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E715-A7D3-6046-9671-9D0740E12BA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9628CC9-5843-5CF0-1F87-DB90A96381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387FA8C-6294-14F8-591A-119C2A751E04}"/>
              </a:ext>
            </a:extLst>
          </p:cNvPr>
          <p:cNvSpPr>
            <a:spLocks noGrp="1"/>
          </p:cNvSpPr>
          <p:nvPr>
            <p:ph type="dt" sz="half" idx="10"/>
          </p:nvPr>
        </p:nvSpPr>
        <p:spPr/>
        <p:txBody>
          <a:bodyPr/>
          <a:lstStyle/>
          <a:p>
            <a:fld id="{F91669CE-B30E-DE4F-8F78-23C384930FB7}" type="datetimeFigureOut">
              <a:rPr lang="en-US" smtClean="0"/>
              <a:t>10/30/2025</a:t>
            </a:fld>
            <a:endParaRPr lang="en-US"/>
          </a:p>
        </p:txBody>
      </p:sp>
      <p:sp>
        <p:nvSpPr>
          <p:cNvPr id="5" name="Footer Placeholder 4">
            <a:extLst>
              <a:ext uri="{FF2B5EF4-FFF2-40B4-BE49-F238E27FC236}">
                <a16:creationId xmlns:a16="http://schemas.microsoft.com/office/drawing/2014/main" id="{C6AE7CE3-9083-A880-5C14-3DC00944D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3CB94-9731-2256-15FD-F3C44BD3ACC4}"/>
              </a:ext>
            </a:extLst>
          </p:cNvPr>
          <p:cNvSpPr>
            <a:spLocks noGrp="1"/>
          </p:cNvSpPr>
          <p:nvPr>
            <p:ph type="sldNum" sz="quarter" idx="12"/>
          </p:nvPr>
        </p:nvSpPr>
        <p:spPr/>
        <p:txBody>
          <a:bodyPr/>
          <a:lstStyle/>
          <a:p>
            <a:fld id="{6FBD44CD-4B8B-5943-BE35-87B161DBE206}" type="slidenum">
              <a:rPr lang="en-US" smtClean="0"/>
              <a:t>‹#›</a:t>
            </a:fld>
            <a:endParaRPr lang="en-US"/>
          </a:p>
        </p:txBody>
      </p:sp>
    </p:spTree>
    <p:extLst>
      <p:ext uri="{BB962C8B-B14F-4D97-AF65-F5344CB8AC3E}">
        <p14:creationId xmlns:p14="http://schemas.microsoft.com/office/powerpoint/2010/main" val="3296238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62528-AF35-CE23-1F4E-91B060F11AB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1E5ABD-F21C-6FBC-83A8-41C5997870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C92F362-ED84-A46D-FF8E-89AA96A4675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1889D1-F4E2-65B0-0141-697005A41ABE}"/>
              </a:ext>
            </a:extLst>
          </p:cNvPr>
          <p:cNvSpPr>
            <a:spLocks noGrp="1"/>
          </p:cNvSpPr>
          <p:nvPr>
            <p:ph type="dt" sz="half" idx="10"/>
          </p:nvPr>
        </p:nvSpPr>
        <p:spPr/>
        <p:txBody>
          <a:bodyPr/>
          <a:lstStyle/>
          <a:p>
            <a:fld id="{F91669CE-B30E-DE4F-8F78-23C384930FB7}" type="datetimeFigureOut">
              <a:rPr lang="en-US" smtClean="0"/>
              <a:t>10/30/2025</a:t>
            </a:fld>
            <a:endParaRPr lang="en-US"/>
          </a:p>
        </p:txBody>
      </p:sp>
      <p:sp>
        <p:nvSpPr>
          <p:cNvPr id="6" name="Footer Placeholder 5">
            <a:extLst>
              <a:ext uri="{FF2B5EF4-FFF2-40B4-BE49-F238E27FC236}">
                <a16:creationId xmlns:a16="http://schemas.microsoft.com/office/drawing/2014/main" id="{DD26648A-5F36-8A91-F9A3-6EA897D10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869931-1071-D505-1A12-41F1B83BABD1}"/>
              </a:ext>
            </a:extLst>
          </p:cNvPr>
          <p:cNvSpPr>
            <a:spLocks noGrp="1"/>
          </p:cNvSpPr>
          <p:nvPr>
            <p:ph type="sldNum" sz="quarter" idx="12"/>
          </p:nvPr>
        </p:nvSpPr>
        <p:spPr/>
        <p:txBody>
          <a:bodyPr/>
          <a:lstStyle/>
          <a:p>
            <a:fld id="{6FBD44CD-4B8B-5943-BE35-87B161DBE206}" type="slidenum">
              <a:rPr lang="en-US" smtClean="0"/>
              <a:t>‹#›</a:t>
            </a:fld>
            <a:endParaRPr lang="en-US"/>
          </a:p>
        </p:txBody>
      </p:sp>
    </p:spTree>
    <p:extLst>
      <p:ext uri="{BB962C8B-B14F-4D97-AF65-F5344CB8AC3E}">
        <p14:creationId xmlns:p14="http://schemas.microsoft.com/office/powerpoint/2010/main" val="1239747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D3C8E-3E11-9DD5-E5CB-1981D638FF8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244DE02-4F30-7219-457E-9B3D30405C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12192D8-6614-97A7-078E-948BFDFCDD1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546FCA0-8A9C-6EC1-68F3-2648E6A06B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D051107-879A-CA1D-7330-3312D9A5914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CD42917-6CAD-91EE-76D7-F908EAEBD18D}"/>
              </a:ext>
            </a:extLst>
          </p:cNvPr>
          <p:cNvSpPr>
            <a:spLocks noGrp="1"/>
          </p:cNvSpPr>
          <p:nvPr>
            <p:ph type="dt" sz="half" idx="10"/>
          </p:nvPr>
        </p:nvSpPr>
        <p:spPr/>
        <p:txBody>
          <a:bodyPr/>
          <a:lstStyle/>
          <a:p>
            <a:fld id="{F91669CE-B30E-DE4F-8F78-23C384930FB7}" type="datetimeFigureOut">
              <a:rPr lang="en-US" smtClean="0"/>
              <a:t>10/30/2025</a:t>
            </a:fld>
            <a:endParaRPr lang="en-US"/>
          </a:p>
        </p:txBody>
      </p:sp>
      <p:sp>
        <p:nvSpPr>
          <p:cNvPr id="8" name="Footer Placeholder 7">
            <a:extLst>
              <a:ext uri="{FF2B5EF4-FFF2-40B4-BE49-F238E27FC236}">
                <a16:creationId xmlns:a16="http://schemas.microsoft.com/office/drawing/2014/main" id="{18A56047-66E7-9D92-9E7E-D1BCA81519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4ADCFD-2735-39C6-F546-36A87EAABB1B}"/>
              </a:ext>
            </a:extLst>
          </p:cNvPr>
          <p:cNvSpPr>
            <a:spLocks noGrp="1"/>
          </p:cNvSpPr>
          <p:nvPr>
            <p:ph type="sldNum" sz="quarter" idx="12"/>
          </p:nvPr>
        </p:nvSpPr>
        <p:spPr/>
        <p:txBody>
          <a:bodyPr/>
          <a:lstStyle/>
          <a:p>
            <a:fld id="{6FBD44CD-4B8B-5943-BE35-87B161DBE206}" type="slidenum">
              <a:rPr lang="en-US" smtClean="0"/>
              <a:t>‹#›</a:t>
            </a:fld>
            <a:endParaRPr lang="en-US"/>
          </a:p>
        </p:txBody>
      </p:sp>
    </p:spTree>
    <p:extLst>
      <p:ext uri="{BB962C8B-B14F-4D97-AF65-F5344CB8AC3E}">
        <p14:creationId xmlns:p14="http://schemas.microsoft.com/office/powerpoint/2010/main" val="24617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E990B-975B-4171-7F5A-C6F212AC293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106E869-2730-09DA-1ED2-B8AEA7D189B4}"/>
              </a:ext>
            </a:extLst>
          </p:cNvPr>
          <p:cNvSpPr>
            <a:spLocks noGrp="1"/>
          </p:cNvSpPr>
          <p:nvPr>
            <p:ph type="dt" sz="half" idx="10"/>
          </p:nvPr>
        </p:nvSpPr>
        <p:spPr/>
        <p:txBody>
          <a:bodyPr/>
          <a:lstStyle/>
          <a:p>
            <a:fld id="{F91669CE-B30E-DE4F-8F78-23C384930FB7}" type="datetimeFigureOut">
              <a:rPr lang="en-US" smtClean="0"/>
              <a:t>10/30/2025</a:t>
            </a:fld>
            <a:endParaRPr lang="en-US"/>
          </a:p>
        </p:txBody>
      </p:sp>
      <p:sp>
        <p:nvSpPr>
          <p:cNvPr id="4" name="Footer Placeholder 3">
            <a:extLst>
              <a:ext uri="{FF2B5EF4-FFF2-40B4-BE49-F238E27FC236}">
                <a16:creationId xmlns:a16="http://schemas.microsoft.com/office/drawing/2014/main" id="{32403678-1037-4EBB-8FA7-B8E3722EF1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4B7B41-9794-B175-0DD0-0DF0E460E34D}"/>
              </a:ext>
            </a:extLst>
          </p:cNvPr>
          <p:cNvSpPr>
            <a:spLocks noGrp="1"/>
          </p:cNvSpPr>
          <p:nvPr>
            <p:ph type="sldNum" sz="quarter" idx="12"/>
          </p:nvPr>
        </p:nvSpPr>
        <p:spPr/>
        <p:txBody>
          <a:bodyPr/>
          <a:lstStyle/>
          <a:p>
            <a:fld id="{6FBD44CD-4B8B-5943-BE35-87B161DBE206}" type="slidenum">
              <a:rPr lang="en-US" smtClean="0"/>
              <a:t>‹#›</a:t>
            </a:fld>
            <a:endParaRPr lang="en-US"/>
          </a:p>
        </p:txBody>
      </p:sp>
    </p:spTree>
    <p:extLst>
      <p:ext uri="{BB962C8B-B14F-4D97-AF65-F5344CB8AC3E}">
        <p14:creationId xmlns:p14="http://schemas.microsoft.com/office/powerpoint/2010/main" val="76469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80B133-2EFA-4A25-55B3-E92E3B0B4220}"/>
              </a:ext>
            </a:extLst>
          </p:cNvPr>
          <p:cNvSpPr>
            <a:spLocks noGrp="1"/>
          </p:cNvSpPr>
          <p:nvPr>
            <p:ph type="dt" sz="half" idx="10"/>
          </p:nvPr>
        </p:nvSpPr>
        <p:spPr/>
        <p:txBody>
          <a:bodyPr/>
          <a:lstStyle/>
          <a:p>
            <a:fld id="{F91669CE-B30E-DE4F-8F78-23C384930FB7}" type="datetimeFigureOut">
              <a:rPr lang="en-US" smtClean="0"/>
              <a:t>10/30/2025</a:t>
            </a:fld>
            <a:endParaRPr lang="en-US"/>
          </a:p>
        </p:txBody>
      </p:sp>
      <p:sp>
        <p:nvSpPr>
          <p:cNvPr id="3" name="Footer Placeholder 2">
            <a:extLst>
              <a:ext uri="{FF2B5EF4-FFF2-40B4-BE49-F238E27FC236}">
                <a16:creationId xmlns:a16="http://schemas.microsoft.com/office/drawing/2014/main" id="{C12D4E25-42AF-A725-C3B9-7ADE0E5FB9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CE7D57-300D-7606-CA1A-D8F0F2D94CFA}"/>
              </a:ext>
            </a:extLst>
          </p:cNvPr>
          <p:cNvSpPr>
            <a:spLocks noGrp="1"/>
          </p:cNvSpPr>
          <p:nvPr>
            <p:ph type="sldNum" sz="quarter" idx="12"/>
          </p:nvPr>
        </p:nvSpPr>
        <p:spPr/>
        <p:txBody>
          <a:bodyPr/>
          <a:lstStyle/>
          <a:p>
            <a:fld id="{6FBD44CD-4B8B-5943-BE35-87B161DBE206}" type="slidenum">
              <a:rPr lang="en-US" smtClean="0"/>
              <a:t>‹#›</a:t>
            </a:fld>
            <a:endParaRPr lang="en-US"/>
          </a:p>
        </p:txBody>
      </p:sp>
    </p:spTree>
    <p:extLst>
      <p:ext uri="{BB962C8B-B14F-4D97-AF65-F5344CB8AC3E}">
        <p14:creationId xmlns:p14="http://schemas.microsoft.com/office/powerpoint/2010/main" val="225834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533B-D999-5B57-8B4C-7C33D1FC7A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E1F02DB-3C6A-F7F7-3576-C1C999290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BBADA57-7CDE-F02C-0FCC-D73750669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36E4FD7-43B1-D2CA-E9B9-104866417F69}"/>
              </a:ext>
            </a:extLst>
          </p:cNvPr>
          <p:cNvSpPr>
            <a:spLocks noGrp="1"/>
          </p:cNvSpPr>
          <p:nvPr>
            <p:ph type="dt" sz="half" idx="10"/>
          </p:nvPr>
        </p:nvSpPr>
        <p:spPr/>
        <p:txBody>
          <a:bodyPr/>
          <a:lstStyle/>
          <a:p>
            <a:fld id="{F91669CE-B30E-DE4F-8F78-23C384930FB7}" type="datetimeFigureOut">
              <a:rPr lang="en-US" smtClean="0"/>
              <a:t>10/30/2025</a:t>
            </a:fld>
            <a:endParaRPr lang="en-US"/>
          </a:p>
        </p:txBody>
      </p:sp>
      <p:sp>
        <p:nvSpPr>
          <p:cNvPr id="6" name="Footer Placeholder 5">
            <a:extLst>
              <a:ext uri="{FF2B5EF4-FFF2-40B4-BE49-F238E27FC236}">
                <a16:creationId xmlns:a16="http://schemas.microsoft.com/office/drawing/2014/main" id="{0945828A-23CF-DCCA-12FF-5D754E4C9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BE61A-0ECA-532F-50F8-4A69CA5158A7}"/>
              </a:ext>
            </a:extLst>
          </p:cNvPr>
          <p:cNvSpPr>
            <a:spLocks noGrp="1"/>
          </p:cNvSpPr>
          <p:nvPr>
            <p:ph type="sldNum" sz="quarter" idx="12"/>
          </p:nvPr>
        </p:nvSpPr>
        <p:spPr/>
        <p:txBody>
          <a:bodyPr/>
          <a:lstStyle/>
          <a:p>
            <a:fld id="{6FBD44CD-4B8B-5943-BE35-87B161DBE206}" type="slidenum">
              <a:rPr lang="en-US" smtClean="0"/>
              <a:t>‹#›</a:t>
            </a:fld>
            <a:endParaRPr lang="en-US"/>
          </a:p>
        </p:txBody>
      </p:sp>
    </p:spTree>
    <p:extLst>
      <p:ext uri="{BB962C8B-B14F-4D97-AF65-F5344CB8AC3E}">
        <p14:creationId xmlns:p14="http://schemas.microsoft.com/office/powerpoint/2010/main" val="3202002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F1A-C6E4-F991-0DE5-E425EA0FD6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DFB87C4-ED45-AA50-54F8-A09919FC6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D4F96D-581F-0FB2-13D3-A6D0218AC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9219535-E425-0FA2-D766-9ED591E0C229}"/>
              </a:ext>
            </a:extLst>
          </p:cNvPr>
          <p:cNvSpPr>
            <a:spLocks noGrp="1"/>
          </p:cNvSpPr>
          <p:nvPr>
            <p:ph type="dt" sz="half" idx="10"/>
          </p:nvPr>
        </p:nvSpPr>
        <p:spPr/>
        <p:txBody>
          <a:bodyPr/>
          <a:lstStyle/>
          <a:p>
            <a:fld id="{F91669CE-B30E-DE4F-8F78-23C384930FB7}" type="datetimeFigureOut">
              <a:rPr lang="en-US" smtClean="0"/>
              <a:t>10/30/2025</a:t>
            </a:fld>
            <a:endParaRPr lang="en-US"/>
          </a:p>
        </p:txBody>
      </p:sp>
      <p:sp>
        <p:nvSpPr>
          <p:cNvPr id="6" name="Footer Placeholder 5">
            <a:extLst>
              <a:ext uri="{FF2B5EF4-FFF2-40B4-BE49-F238E27FC236}">
                <a16:creationId xmlns:a16="http://schemas.microsoft.com/office/drawing/2014/main" id="{FD516EFC-C22C-3973-265E-E65A8CBC6D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6AEA20-709F-171D-1813-E99E63B48BA2}"/>
              </a:ext>
            </a:extLst>
          </p:cNvPr>
          <p:cNvSpPr>
            <a:spLocks noGrp="1"/>
          </p:cNvSpPr>
          <p:nvPr>
            <p:ph type="sldNum" sz="quarter" idx="12"/>
          </p:nvPr>
        </p:nvSpPr>
        <p:spPr/>
        <p:txBody>
          <a:bodyPr/>
          <a:lstStyle/>
          <a:p>
            <a:fld id="{6FBD44CD-4B8B-5943-BE35-87B161DBE206}" type="slidenum">
              <a:rPr lang="en-US" smtClean="0"/>
              <a:t>‹#›</a:t>
            </a:fld>
            <a:endParaRPr lang="en-US"/>
          </a:p>
        </p:txBody>
      </p:sp>
    </p:spTree>
    <p:extLst>
      <p:ext uri="{BB962C8B-B14F-4D97-AF65-F5344CB8AC3E}">
        <p14:creationId xmlns:p14="http://schemas.microsoft.com/office/powerpoint/2010/main" val="185107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8B3EFF-71E5-EF3D-45FD-7BFAE57EB3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ACABC7-8786-D3D5-9224-CC0F8C409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B83333-0096-0BAF-1D6B-2B318575F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1669CE-B30E-DE4F-8F78-23C384930FB7}" type="datetimeFigureOut">
              <a:rPr lang="en-US" smtClean="0"/>
              <a:t>10/30/2025</a:t>
            </a:fld>
            <a:endParaRPr lang="en-US"/>
          </a:p>
        </p:txBody>
      </p:sp>
      <p:sp>
        <p:nvSpPr>
          <p:cNvPr id="5" name="Footer Placeholder 4">
            <a:extLst>
              <a:ext uri="{FF2B5EF4-FFF2-40B4-BE49-F238E27FC236}">
                <a16:creationId xmlns:a16="http://schemas.microsoft.com/office/drawing/2014/main" id="{6AFE4424-4328-860C-89E2-CDAAE31705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6618773-89A2-A3C3-9D62-0AE7B37A6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FBD44CD-4B8B-5943-BE35-87B161DBE206}" type="slidenum">
              <a:rPr lang="en-US" smtClean="0"/>
              <a:t>‹#›</a:t>
            </a:fld>
            <a:endParaRPr lang="en-US"/>
          </a:p>
        </p:txBody>
      </p:sp>
    </p:spTree>
    <p:extLst>
      <p:ext uri="{BB962C8B-B14F-4D97-AF65-F5344CB8AC3E}">
        <p14:creationId xmlns:p14="http://schemas.microsoft.com/office/powerpoint/2010/main" val="3161941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PS-Bee-Loop">
            <a:hlinkClick r:id="" action="ppaction://media"/>
            <a:extLst>
              <a:ext uri="{FF2B5EF4-FFF2-40B4-BE49-F238E27FC236}">
                <a16:creationId xmlns:a16="http://schemas.microsoft.com/office/drawing/2014/main" id="{D5676EC9-A518-167B-96E7-770E359E0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 y="3174"/>
            <a:ext cx="6854825" cy="6854825"/>
          </a:xfrm>
          <a:prstGeom prst="rect">
            <a:avLst/>
          </a:prstGeom>
        </p:spPr>
      </p:pic>
      <p:pic>
        <p:nvPicPr>
          <p:cNvPr id="6" name="Picture 5">
            <a:extLst>
              <a:ext uri="{FF2B5EF4-FFF2-40B4-BE49-F238E27FC236}">
                <a16:creationId xmlns:a16="http://schemas.microsoft.com/office/drawing/2014/main" id="{1398DB54-CD05-97E3-135F-67756E20420B}"/>
              </a:ext>
            </a:extLst>
          </p:cNvPr>
          <p:cNvPicPr preferRelativeResize="0">
            <a:picLocks noChangeAspect="1"/>
          </p:cNvPicPr>
          <p:nvPr/>
        </p:nvPicPr>
        <p:blipFill>
          <a:blip r:embed="rId5"/>
          <a:srcRect/>
          <a:stretch/>
        </p:blipFill>
        <p:spPr>
          <a:xfrm>
            <a:off x="-58110" y="0"/>
            <a:ext cx="12308218" cy="6923373"/>
          </a:xfrm>
          <a:prstGeom prst="rect">
            <a:avLst/>
          </a:prstGeom>
        </p:spPr>
      </p:pic>
    </p:spTree>
    <p:extLst>
      <p:ext uri="{BB962C8B-B14F-4D97-AF65-F5344CB8AC3E}">
        <p14:creationId xmlns:p14="http://schemas.microsoft.com/office/powerpoint/2010/main" val="185302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224BB0-4972-915F-35D5-139DF640663F}"/>
              </a:ext>
            </a:extLst>
          </p:cNvPr>
          <p:cNvPicPr>
            <a:picLocks noChangeAspect="1"/>
          </p:cNvPicPr>
          <p:nvPr/>
        </p:nvPicPr>
        <p:blipFill>
          <a:blip r:embed="rId3"/>
          <a:srcRect/>
          <a:stretch/>
        </p:blipFill>
        <p:spPr>
          <a:xfrm>
            <a:off x="0" y="-1"/>
            <a:ext cx="12192000" cy="6858000"/>
          </a:xfrm>
          <a:prstGeom prst="rect">
            <a:avLst/>
          </a:prstGeom>
        </p:spPr>
      </p:pic>
      <p:pic>
        <p:nvPicPr>
          <p:cNvPr id="2" name="Picture 1">
            <a:extLst>
              <a:ext uri="{FF2B5EF4-FFF2-40B4-BE49-F238E27FC236}">
                <a16:creationId xmlns:a16="http://schemas.microsoft.com/office/drawing/2014/main" id="{25A41D52-6696-B216-69E8-AFA7BC99450D}"/>
              </a:ext>
            </a:extLst>
          </p:cNvPr>
          <p:cNvPicPr>
            <a:picLocks noChangeAspect="1"/>
          </p:cNvPicPr>
          <p:nvPr/>
        </p:nvPicPr>
        <p:blipFill>
          <a:blip r:embed="rId4"/>
          <a:srcRect/>
          <a:stretch/>
        </p:blipFill>
        <p:spPr>
          <a:xfrm>
            <a:off x="-121920" y="-68581"/>
            <a:ext cx="12435840" cy="6995160"/>
          </a:xfrm>
          <a:prstGeom prst="rect">
            <a:avLst/>
          </a:prstGeom>
        </p:spPr>
      </p:pic>
    </p:spTree>
    <p:extLst>
      <p:ext uri="{BB962C8B-B14F-4D97-AF65-F5344CB8AC3E}">
        <p14:creationId xmlns:p14="http://schemas.microsoft.com/office/powerpoint/2010/main" val="583811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4ADEC-AB33-FC32-1E35-838F6797A206}"/>
              </a:ext>
            </a:extLst>
          </p:cNvPr>
          <p:cNvPicPr>
            <a:picLocks noChangeAspect="1"/>
          </p:cNvPicPr>
          <p:nvPr/>
        </p:nvPicPr>
        <p:blipFill>
          <a:blip r:embed="rId3"/>
          <a:srcRect/>
          <a:stretch/>
        </p:blipFill>
        <p:spPr>
          <a:xfrm>
            <a:off x="0" y="-1"/>
            <a:ext cx="12192000" cy="6858000"/>
          </a:xfrm>
          <a:prstGeom prst="rect">
            <a:avLst/>
          </a:prstGeom>
        </p:spPr>
      </p:pic>
      <p:pic>
        <p:nvPicPr>
          <p:cNvPr id="2" name="Picture 1">
            <a:extLst>
              <a:ext uri="{FF2B5EF4-FFF2-40B4-BE49-F238E27FC236}">
                <a16:creationId xmlns:a16="http://schemas.microsoft.com/office/drawing/2014/main" id="{1A5D7BE6-12DB-DC07-96FA-F7D38D0CEC5C}"/>
              </a:ext>
            </a:extLst>
          </p:cNvPr>
          <p:cNvPicPr>
            <a:picLocks noChangeAspect="1"/>
          </p:cNvPicPr>
          <p:nvPr/>
        </p:nvPicPr>
        <p:blipFill>
          <a:blip r:embed="rId4"/>
          <a:srcRect/>
          <a:stretch/>
        </p:blipFill>
        <p:spPr>
          <a:xfrm>
            <a:off x="-121920" y="-68581"/>
            <a:ext cx="12435840" cy="6995160"/>
          </a:xfrm>
          <a:prstGeom prst="rect">
            <a:avLst/>
          </a:prstGeom>
        </p:spPr>
      </p:pic>
      <p:pic>
        <p:nvPicPr>
          <p:cNvPr id="4" name="Picture 3">
            <a:extLst>
              <a:ext uri="{FF2B5EF4-FFF2-40B4-BE49-F238E27FC236}">
                <a16:creationId xmlns:a16="http://schemas.microsoft.com/office/drawing/2014/main" id="{B88E5F61-B53F-6952-BCBD-5C0A13BC8A16}"/>
              </a:ext>
            </a:extLst>
          </p:cNvPr>
          <p:cNvPicPr>
            <a:picLocks noChangeAspect="1"/>
          </p:cNvPicPr>
          <p:nvPr/>
        </p:nvPicPr>
        <p:blipFill>
          <a:blip r:embed="rId5"/>
          <a:srcRect/>
          <a:stretch/>
        </p:blipFill>
        <p:spPr>
          <a:xfrm>
            <a:off x="-121920" y="-68580"/>
            <a:ext cx="12435840" cy="6995160"/>
          </a:xfrm>
          <a:prstGeom prst="rect">
            <a:avLst/>
          </a:prstGeom>
        </p:spPr>
      </p:pic>
    </p:spTree>
    <p:extLst>
      <p:ext uri="{BB962C8B-B14F-4D97-AF65-F5344CB8AC3E}">
        <p14:creationId xmlns:p14="http://schemas.microsoft.com/office/powerpoint/2010/main" val="1314570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PS-Bee-Loop">
            <a:hlinkClick r:id="" action="ppaction://media"/>
            <a:extLst>
              <a:ext uri="{FF2B5EF4-FFF2-40B4-BE49-F238E27FC236}">
                <a16:creationId xmlns:a16="http://schemas.microsoft.com/office/drawing/2014/main" id="{D5676EC9-A518-167B-96E7-770E359E0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 y="3174"/>
            <a:ext cx="6854825" cy="6854825"/>
          </a:xfrm>
          <a:prstGeom prst="rect">
            <a:avLst/>
          </a:prstGeom>
        </p:spPr>
      </p:pic>
      <p:pic>
        <p:nvPicPr>
          <p:cNvPr id="6" name="Picture 5">
            <a:extLst>
              <a:ext uri="{FF2B5EF4-FFF2-40B4-BE49-F238E27FC236}">
                <a16:creationId xmlns:a16="http://schemas.microsoft.com/office/drawing/2014/main" id="{1398DB54-CD05-97E3-135F-67756E20420B}"/>
              </a:ext>
            </a:extLst>
          </p:cNvPr>
          <p:cNvPicPr preferRelativeResize="0">
            <a:picLocks noChangeAspect="1"/>
          </p:cNvPicPr>
          <p:nvPr/>
        </p:nvPicPr>
        <p:blipFill>
          <a:blip r:embed="rId5"/>
          <a:srcRect/>
          <a:stretch/>
        </p:blipFill>
        <p:spPr>
          <a:xfrm>
            <a:off x="0" y="0"/>
            <a:ext cx="12186355" cy="6854824"/>
          </a:xfrm>
          <a:prstGeom prst="rect">
            <a:avLst/>
          </a:prstGeom>
        </p:spPr>
      </p:pic>
      <p:pic>
        <p:nvPicPr>
          <p:cNvPr id="2" name="Picture 1">
            <a:extLst>
              <a:ext uri="{FF2B5EF4-FFF2-40B4-BE49-F238E27FC236}">
                <a16:creationId xmlns:a16="http://schemas.microsoft.com/office/drawing/2014/main" id="{947F9AC7-3707-EA53-E5DE-D3D6B38CEAD9}"/>
              </a:ext>
            </a:extLst>
          </p:cNvPr>
          <p:cNvPicPr preferRelativeResize="0">
            <a:picLocks noChangeAspect="1"/>
          </p:cNvPicPr>
          <p:nvPr/>
        </p:nvPicPr>
        <p:blipFill>
          <a:blip r:embed="rId6"/>
          <a:srcRect/>
          <a:stretch/>
        </p:blipFill>
        <p:spPr>
          <a:xfrm>
            <a:off x="-60932" y="-34275"/>
            <a:ext cx="12308218" cy="6923373"/>
          </a:xfrm>
          <a:prstGeom prst="rect">
            <a:avLst/>
          </a:prstGeom>
        </p:spPr>
      </p:pic>
    </p:spTree>
    <p:extLst>
      <p:ext uri="{BB962C8B-B14F-4D97-AF65-F5344CB8AC3E}">
        <p14:creationId xmlns:p14="http://schemas.microsoft.com/office/powerpoint/2010/main" val="354140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1BE69-B0E2-8C80-27C9-422BF59BBA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07F91B-68F2-B463-DBC7-782B6B445BF0}"/>
              </a:ext>
            </a:extLst>
          </p:cNvPr>
          <p:cNvPicPr>
            <a:picLocks noChangeAspect="1"/>
          </p:cNvPicPr>
          <p:nvPr/>
        </p:nvPicPr>
        <p:blipFill>
          <a:blip r:embed="rId3"/>
          <a:srcRect/>
          <a:stretch/>
        </p:blipFill>
        <p:spPr>
          <a:xfrm>
            <a:off x="-121920" y="-68580"/>
            <a:ext cx="12435840" cy="6995160"/>
          </a:xfrm>
          <a:prstGeom prst="rect">
            <a:avLst/>
          </a:prstGeom>
        </p:spPr>
      </p:pic>
    </p:spTree>
    <p:extLst>
      <p:ext uri="{BB962C8B-B14F-4D97-AF65-F5344CB8AC3E}">
        <p14:creationId xmlns:p14="http://schemas.microsoft.com/office/powerpoint/2010/main" val="4074378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29728-D614-8C43-41BC-8094A79C2996}"/>
              </a:ext>
            </a:extLst>
          </p:cNvPr>
          <p:cNvPicPr>
            <a:picLocks noChangeAspect="1"/>
          </p:cNvPicPr>
          <p:nvPr/>
        </p:nvPicPr>
        <p:blipFill>
          <a:blip r:embed="rId3"/>
          <a:srcRect/>
          <a:stretch/>
        </p:blipFill>
        <p:spPr>
          <a:xfrm>
            <a:off x="-121920" y="-68580"/>
            <a:ext cx="12435840" cy="6995160"/>
          </a:xfrm>
          <a:prstGeom prst="rect">
            <a:avLst/>
          </a:prstGeom>
        </p:spPr>
      </p:pic>
    </p:spTree>
    <p:extLst>
      <p:ext uri="{BB962C8B-B14F-4D97-AF65-F5344CB8AC3E}">
        <p14:creationId xmlns:p14="http://schemas.microsoft.com/office/powerpoint/2010/main" val="791240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2EDFA6-8F44-7561-06A8-20F5DD49BAFE}"/>
              </a:ext>
            </a:extLst>
          </p:cNvPr>
          <p:cNvPicPr>
            <a:picLocks noChangeAspect="1"/>
          </p:cNvPicPr>
          <p:nvPr/>
        </p:nvPicPr>
        <p:blipFill>
          <a:blip r:embed="rId3"/>
          <a:srcRect/>
          <a:stretch/>
        </p:blipFill>
        <p:spPr>
          <a:xfrm>
            <a:off x="-121920" y="-68580"/>
            <a:ext cx="12435840" cy="6995160"/>
          </a:xfrm>
          <a:prstGeom prst="rect">
            <a:avLst/>
          </a:prstGeom>
        </p:spPr>
      </p:pic>
    </p:spTree>
    <p:extLst>
      <p:ext uri="{BB962C8B-B14F-4D97-AF65-F5344CB8AC3E}">
        <p14:creationId xmlns:p14="http://schemas.microsoft.com/office/powerpoint/2010/main" val="375997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573F5-8C11-D106-74F5-DABFF319F6EF}"/>
              </a:ext>
            </a:extLst>
          </p:cNvPr>
          <p:cNvPicPr>
            <a:picLocks noChangeAspect="1"/>
          </p:cNvPicPr>
          <p:nvPr/>
        </p:nvPicPr>
        <p:blipFill>
          <a:blip r:embed="rId3"/>
          <a:srcRect/>
          <a:stretch/>
        </p:blipFill>
        <p:spPr>
          <a:xfrm>
            <a:off x="-121920" y="-68580"/>
            <a:ext cx="12435840" cy="6995160"/>
          </a:xfrm>
          <a:prstGeom prst="rect">
            <a:avLst/>
          </a:prstGeom>
        </p:spPr>
      </p:pic>
    </p:spTree>
    <p:extLst>
      <p:ext uri="{BB962C8B-B14F-4D97-AF65-F5344CB8AC3E}">
        <p14:creationId xmlns:p14="http://schemas.microsoft.com/office/powerpoint/2010/main" val="1587723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43192-F9DA-2647-DAC3-D775F4E58247}"/>
              </a:ext>
            </a:extLst>
          </p:cNvPr>
          <p:cNvPicPr>
            <a:picLocks noChangeAspect="1"/>
          </p:cNvPicPr>
          <p:nvPr/>
        </p:nvPicPr>
        <p:blipFill>
          <a:blip r:embed="rId3"/>
          <a:srcRect/>
          <a:stretch/>
        </p:blipFill>
        <p:spPr>
          <a:xfrm>
            <a:off x="-121920" y="-68580"/>
            <a:ext cx="12435840" cy="6995160"/>
          </a:xfrm>
          <a:prstGeom prst="rect">
            <a:avLst/>
          </a:prstGeom>
        </p:spPr>
      </p:pic>
    </p:spTree>
    <p:extLst>
      <p:ext uri="{BB962C8B-B14F-4D97-AF65-F5344CB8AC3E}">
        <p14:creationId xmlns:p14="http://schemas.microsoft.com/office/powerpoint/2010/main" val="62541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2C019-E41B-0D17-C094-25A9A2CC11C7}"/>
              </a:ext>
            </a:extLst>
          </p:cNvPr>
          <p:cNvPicPr>
            <a:picLocks noChangeAspect="1"/>
          </p:cNvPicPr>
          <p:nvPr/>
        </p:nvPicPr>
        <p:blipFill>
          <a:blip r:embed="rId3"/>
          <a:srcRect/>
          <a:stretch/>
        </p:blipFill>
        <p:spPr>
          <a:xfrm>
            <a:off x="0" y="-1"/>
            <a:ext cx="12192000" cy="6858000"/>
          </a:xfrm>
          <a:prstGeom prst="rect">
            <a:avLst/>
          </a:prstGeom>
        </p:spPr>
      </p:pic>
      <p:pic>
        <p:nvPicPr>
          <p:cNvPr id="2" name="Picture 1">
            <a:extLst>
              <a:ext uri="{FF2B5EF4-FFF2-40B4-BE49-F238E27FC236}">
                <a16:creationId xmlns:a16="http://schemas.microsoft.com/office/drawing/2014/main" id="{62116656-E095-EC97-E162-3955FC2702A4}"/>
              </a:ext>
            </a:extLst>
          </p:cNvPr>
          <p:cNvPicPr>
            <a:picLocks noChangeAspect="1"/>
          </p:cNvPicPr>
          <p:nvPr/>
        </p:nvPicPr>
        <p:blipFill>
          <a:blip r:embed="rId4"/>
          <a:srcRect/>
          <a:stretch/>
        </p:blipFill>
        <p:spPr>
          <a:xfrm>
            <a:off x="-121920" y="-68581"/>
            <a:ext cx="12435840" cy="6995160"/>
          </a:xfrm>
          <a:prstGeom prst="rect">
            <a:avLst/>
          </a:prstGeom>
        </p:spPr>
      </p:pic>
    </p:spTree>
    <p:extLst>
      <p:ext uri="{BB962C8B-B14F-4D97-AF65-F5344CB8AC3E}">
        <p14:creationId xmlns:p14="http://schemas.microsoft.com/office/powerpoint/2010/main" val="1578242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7E916-7AD5-810B-1813-5E95789E9C77}"/>
              </a:ext>
            </a:extLst>
          </p:cNvPr>
          <p:cNvPicPr>
            <a:picLocks noChangeAspect="1"/>
          </p:cNvPicPr>
          <p:nvPr/>
        </p:nvPicPr>
        <p:blipFill>
          <a:blip r:embed="rId3"/>
          <a:srcRect/>
          <a:stretch/>
        </p:blipFill>
        <p:spPr>
          <a:xfrm>
            <a:off x="-121920" y="-68580"/>
            <a:ext cx="12435840" cy="6995160"/>
          </a:xfrm>
          <a:prstGeom prst="rect">
            <a:avLst/>
          </a:prstGeom>
        </p:spPr>
      </p:pic>
    </p:spTree>
    <p:extLst>
      <p:ext uri="{BB962C8B-B14F-4D97-AF65-F5344CB8AC3E}">
        <p14:creationId xmlns:p14="http://schemas.microsoft.com/office/powerpoint/2010/main" val="296200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023931-F020-664E-E0FD-42B09DC219C8}"/>
              </a:ext>
            </a:extLst>
          </p:cNvPr>
          <p:cNvPicPr>
            <a:picLocks noChangeAspect="1"/>
          </p:cNvPicPr>
          <p:nvPr/>
        </p:nvPicPr>
        <p:blipFill>
          <a:blip r:embed="rId3"/>
          <a:srcRect/>
          <a:stretch/>
        </p:blipFill>
        <p:spPr>
          <a:xfrm>
            <a:off x="-121920" y="-68580"/>
            <a:ext cx="12435840" cy="6995160"/>
          </a:xfrm>
          <a:prstGeom prst="rect">
            <a:avLst/>
          </a:prstGeom>
        </p:spPr>
      </p:pic>
    </p:spTree>
    <p:extLst>
      <p:ext uri="{BB962C8B-B14F-4D97-AF65-F5344CB8AC3E}">
        <p14:creationId xmlns:p14="http://schemas.microsoft.com/office/powerpoint/2010/main" val="3347607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832B3303C7E040B3CA0A52992CD3A6" ma:contentTypeVersion="16" ma:contentTypeDescription="Create a new document." ma:contentTypeScope="" ma:versionID="0e09228a4fac1ac9cf2a263b58cc8e89">
  <xsd:schema xmlns:xsd="http://www.w3.org/2001/XMLSchema" xmlns:xs="http://www.w3.org/2001/XMLSchema" xmlns:p="http://schemas.microsoft.com/office/2006/metadata/properties" xmlns:ns2="932bcb9f-c7e9-4d23-b34c-c0370b9dcb55" xmlns:ns3="ee3bbfb4-36f0-45ac-ad05-70bf40727af7" targetNamespace="http://schemas.microsoft.com/office/2006/metadata/properties" ma:root="true" ma:fieldsID="c5b56d41f0a49542f672f0337ad879a4" ns2:_="" ns3:_="">
    <xsd:import namespace="932bcb9f-c7e9-4d23-b34c-c0370b9dcb55"/>
    <xsd:import namespace="ee3bbfb4-36f0-45ac-ad05-70bf40727af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SearchPropertie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2bcb9f-c7e9-4d23-b34c-c0370b9dc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51dc816-6ea2-4893-aea3-caffa5dc42e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3bbfb4-36f0-45ac-ad05-70bf40727af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3cfc5243-b6ce-4c3a-9d7a-3f2c6f5245e7}" ma:internalName="TaxCatchAll" ma:showField="CatchAllData" ma:web="ee3bbfb4-36f0-45ac-ad05-70bf40727af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32bcb9f-c7e9-4d23-b34c-c0370b9dcb55">
      <Terms xmlns="http://schemas.microsoft.com/office/infopath/2007/PartnerControls"/>
    </lcf76f155ced4ddcb4097134ff3c332f>
    <TaxCatchAll xmlns="ee3bbfb4-36f0-45ac-ad05-70bf40727af7" xsi:nil="true"/>
  </documentManagement>
</p:properties>
</file>

<file path=customXml/itemProps1.xml><?xml version="1.0" encoding="utf-8"?>
<ds:datastoreItem xmlns:ds="http://schemas.openxmlformats.org/officeDocument/2006/customXml" ds:itemID="{26D2EEE7-A378-4AB0-B81E-6C91907C0401}"/>
</file>

<file path=customXml/itemProps2.xml><?xml version="1.0" encoding="utf-8"?>
<ds:datastoreItem xmlns:ds="http://schemas.openxmlformats.org/officeDocument/2006/customXml" ds:itemID="{327815F1-7424-40B8-9EEA-9E4FA15E5911}"/>
</file>

<file path=customXml/itemProps3.xml><?xml version="1.0" encoding="utf-8"?>
<ds:datastoreItem xmlns:ds="http://schemas.openxmlformats.org/officeDocument/2006/customXml" ds:itemID="{8FCD4418-5676-45E9-97FC-BDF0B5B8D5F1}"/>
</file>

<file path=docProps/app.xml><?xml version="1.0" encoding="utf-8"?>
<Properties xmlns="http://schemas.openxmlformats.org/officeDocument/2006/extended-properties" xmlns:vt="http://schemas.openxmlformats.org/officeDocument/2006/docPropsVTypes">
  <TotalTime>15</TotalTime>
  <Words>1107</Words>
  <Application>Microsoft Office PowerPoint</Application>
  <PresentationFormat>Widescreen</PresentationFormat>
  <Paragraphs>54</Paragraphs>
  <Slides>12</Slides>
  <Notes>10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Brent Sharkey</dc:creator>
  <cp:lastModifiedBy>Cherie Wright</cp:lastModifiedBy>
  <cp:revision>8</cp:revision>
  <dcterms:created xsi:type="dcterms:W3CDTF">2025-09-04T01:22:34Z</dcterms:created>
  <dcterms:modified xsi:type="dcterms:W3CDTF">2025-10-29T19:30:07Z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0x01010067832B3303C7E040B3CA0A52992CD3A6</vt:lpwstr>
  </property>
</Properties>
</file>